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84" y="-7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2019-02-02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2019-02-02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2019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2950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689</cp:revision>
  <cp:lastPrinted>2011-04-02T07:08:55Z</cp:lastPrinted>
  <dcterms:created xsi:type="dcterms:W3CDTF">2014-11-26T06:15:54Z</dcterms:created>
  <dcterms:modified xsi:type="dcterms:W3CDTF">2019-02-01T21:57:03Z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