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84" y="-7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2019-02-02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2019-02-02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February 2, 2019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2019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3867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544</cp:revision>
  <cp:lastPrinted>1999-09-09T03:15:50Z</cp:lastPrinted>
  <dcterms:created xsi:type="dcterms:W3CDTF">2011-03-01T10:27:59Z</dcterms:created>
  <dcterms:modified xsi:type="dcterms:W3CDTF">2019-02-01T21:56:09Z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