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02" r:id="rId2"/>
    <p:sldId id="256" r:id="rId3"/>
    <p:sldId id="363" r:id="rId4"/>
    <p:sldId id="387" r:id="rId5"/>
    <p:sldId id="388" r:id="rId6"/>
    <p:sldId id="400" r:id="rId7"/>
    <p:sldId id="401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89" r:id="rId18"/>
    <p:sldId id="376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192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FF51F90E-AF39-401C-AEC0-B2486330DB08}" type="datetime1">
              <a:rPr lang="en-US"/>
              <a:pPr/>
              <a:t>2017-02-01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A0018C-8510-4FDA-B400-036731502749}" type="datetime1">
              <a:rPr lang="en-US"/>
              <a:pPr/>
              <a:t>2017-02-01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D393FC3-36D9-4C55-AC50-4107153B5395}" type="datetime4">
              <a:rPr lang="en-US" sz="1200"/>
              <a:pPr/>
              <a:t>February 1, 2017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E1B-C644-40B7-88FE-723FDA02B4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  <p:extLst>
      <p:ext uri="{BB962C8B-B14F-4D97-AF65-F5344CB8AC3E}">
        <p14:creationId xmlns:p14="http://schemas.microsoft.com/office/powerpoint/2010/main" val="164654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2" name="Bitmap Image" r:id="rId3" imgW="2819794" imgH="3780952" progId="">
                    <p:embed/>
                  </p:oleObj>
                </mc:Choice>
                <mc:Fallback>
                  <p:oleObj name="Bitmap Image" r:id="rId3" imgW="2819794" imgH="3780952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056"/>
                          <a:ext cx="1776" cy="2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3" name="Bitmap Image" r:id="rId5" imgW="2542857" imgH="3619048" progId="">
                    <p:embed/>
                  </p:oleObj>
                </mc:Choice>
                <mc:Fallback>
                  <p:oleObj name="Bitmap Image" r:id="rId5" imgW="2542857" imgH="3619048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152"/>
                          <a:ext cx="1602" cy="2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4" name="Bitmap Image" r:id="rId7" imgW="1295238" imgH="1267002" progId="">
                    <p:embed/>
                  </p:oleObj>
                </mc:Choice>
                <mc:Fallback>
                  <p:oleObj name="Bitmap Image" r:id="rId7" imgW="1295238" imgH="126700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816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16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Balanced Search 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20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22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26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27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28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40363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7</a:t>
            </a:fld>
            <a:endParaRPr lang="en-US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9956</TotalTime>
  <Words>1667</Words>
  <Application>Microsoft Office PowerPoint</Application>
  <PresentationFormat>A4 Paper (210x297 mm)</PresentationFormat>
  <Paragraphs>492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Bitmap Image</vt:lpstr>
      <vt:lpstr>AVL Trees</vt:lpstr>
      <vt:lpstr>Balanced Search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610</cp:revision>
  <cp:lastPrinted>1999-09-09T03:15:50Z</cp:lastPrinted>
  <dcterms:created xsi:type="dcterms:W3CDTF">2011-03-25T08:29:30Z</dcterms:created>
  <dcterms:modified xsi:type="dcterms:W3CDTF">2017-02-01T12:33:22Z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